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8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yj9qQTVPlVE&amp;list=PLjxo-cN7mMlulD1ozWFmzsX4S-73lJJBv&amp;index=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lwiPBJ7ukv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zTgsHU_bLX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sgYfKcaKi5o&amp;list=PLjxo-cN7mMlulD1ozWFmzsX4S-73lJJBv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4CWlnSBex54&amp;list=PLjxo-cN7mMlulD1ozWFmzsX4S-73lJJBv&amp;index=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cultures of gentleness….the basics of gentle teaching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Dave </a:t>
            </a:r>
            <a:r>
              <a:rPr lang="en-US" dirty="0" err="1" smtClean="0"/>
              <a:t>Lappin</a:t>
            </a:r>
            <a:r>
              <a:rPr lang="en-US" dirty="0" smtClean="0"/>
              <a:t> – Executive Director </a:t>
            </a:r>
          </a:p>
          <a:p>
            <a:r>
              <a:rPr lang="en-US" dirty="0" smtClean="0"/>
              <a:t>H.O.M.E. Society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22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presence</a:t>
            </a:r>
            <a:endParaRPr lang="en-US" dirty="0"/>
          </a:p>
        </p:txBody>
      </p:sp>
      <p:pic>
        <p:nvPicPr>
          <p:cNvPr id="7170" name="Picture 2" descr="Image result for presence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76697"/>
            <a:ext cx="6375400" cy="372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15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8194" name="Picture 2" descr="Image result for questi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211" y="2057401"/>
            <a:ext cx="5339443" cy="35484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4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54" y="764373"/>
            <a:ext cx="10892246" cy="1293028"/>
          </a:xfrm>
        </p:spPr>
        <p:txBody>
          <a:bodyPr/>
          <a:lstStyle/>
          <a:p>
            <a:pPr algn="ctr"/>
            <a:r>
              <a:rPr lang="en-US" dirty="0" smtClean="0"/>
              <a:t>thankyou!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86" y="5284397"/>
            <a:ext cx="1758227" cy="12469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183" y="5413703"/>
            <a:ext cx="3238500" cy="1485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26774" y="2586446"/>
            <a:ext cx="38666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Dave </a:t>
            </a:r>
            <a:r>
              <a:rPr lang="en-US" dirty="0" err="1" smtClean="0"/>
              <a:t>Lappin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H.O.M.E. Society</a:t>
            </a:r>
          </a:p>
          <a:p>
            <a:pPr algn="ctr"/>
            <a:r>
              <a:rPr lang="en-US" dirty="0" smtClean="0"/>
              <a:t>Abbotsford BC, Canada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dave.lappin@homesociety.ca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31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mean to be intentional?</a:t>
            </a:r>
            <a:endParaRPr lang="en-US" dirty="0"/>
          </a:p>
        </p:txBody>
      </p:sp>
      <p:pic>
        <p:nvPicPr>
          <p:cNvPr id="4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52" y="2705100"/>
            <a:ext cx="10936048" cy="3113993"/>
          </a:xfrm>
        </p:spPr>
      </p:pic>
    </p:spTree>
    <p:extLst>
      <p:ext uri="{BB962C8B-B14F-4D97-AF65-F5344CB8AC3E}">
        <p14:creationId xmlns:p14="http://schemas.microsoft.com/office/powerpoint/2010/main" val="347808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Being intentional is a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4787900" cy="4024125"/>
          </a:xfrm>
        </p:spPr>
        <p:txBody>
          <a:bodyPr/>
          <a:lstStyle/>
          <a:p>
            <a:r>
              <a:rPr lang="en-CA" dirty="0"/>
              <a:t>In every interaction we have with someone we have choice. </a:t>
            </a:r>
          </a:p>
          <a:p>
            <a:r>
              <a:rPr lang="en-CA" dirty="0" smtClean="0"/>
              <a:t>We can build someone up or we can tear someone down.</a:t>
            </a:r>
          </a:p>
          <a:p>
            <a:r>
              <a:rPr lang="en-CA" dirty="0" smtClean="0"/>
              <a:t>It is being mindful of the moments we are in and viewing each interaction as an opportunity to work on building a relationship and create new memories of safe and loved.</a:t>
            </a:r>
          </a:p>
          <a:p>
            <a:endParaRPr lang="en-US" dirty="0"/>
          </a:p>
        </p:txBody>
      </p:sp>
      <p:pic>
        <p:nvPicPr>
          <p:cNvPr id="4" name="Picture 2" descr="No automatic alt text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045" y="2002009"/>
            <a:ext cx="4409225" cy="4409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49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the central purpose of gentle teachin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254000"/>
            <a:ext cx="7645400" cy="6413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27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4000500" cy="402412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 descr="Image result for the pillars of gentle teac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357754"/>
            <a:ext cx="5956300" cy="6102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3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of gentle teaching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3111500" cy="4024125"/>
          </a:xfrm>
        </p:spPr>
        <p:txBody>
          <a:bodyPr/>
          <a:lstStyle/>
          <a:p>
            <a:r>
              <a:rPr lang="en-US" dirty="0" smtClean="0"/>
              <a:t>Words</a:t>
            </a:r>
          </a:p>
          <a:p>
            <a:r>
              <a:rPr lang="en-US" dirty="0" smtClean="0"/>
              <a:t>Hands</a:t>
            </a:r>
          </a:p>
          <a:p>
            <a:r>
              <a:rPr lang="en-US" dirty="0" smtClean="0"/>
              <a:t>Eyes</a:t>
            </a:r>
          </a:p>
          <a:p>
            <a:r>
              <a:rPr lang="en-US" dirty="0" smtClean="0"/>
              <a:t>Presence </a:t>
            </a:r>
            <a:endParaRPr lang="en-US" dirty="0"/>
          </a:p>
        </p:txBody>
      </p:sp>
      <p:pic>
        <p:nvPicPr>
          <p:cNvPr id="9218" name="Picture 2" descr="Image result for tool box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75" y="2194560"/>
            <a:ext cx="4613214" cy="2665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538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words</a:t>
            </a:r>
            <a:endParaRPr lang="en-US" dirty="0"/>
          </a:p>
        </p:txBody>
      </p:sp>
      <p:pic>
        <p:nvPicPr>
          <p:cNvPr id="4098" name="Picture 2" descr="Image result for words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395" y="1552091"/>
            <a:ext cx="6498606" cy="4351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38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</a:t>
            </a:r>
            <a:endParaRPr lang="en-US" dirty="0"/>
          </a:p>
        </p:txBody>
      </p:sp>
      <p:pic>
        <p:nvPicPr>
          <p:cNvPr id="5122" name="Picture 2" descr="Image result for hands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07356"/>
            <a:ext cx="5903468" cy="4427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87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eyes</a:t>
            </a:r>
            <a:endParaRPr lang="en-US" dirty="0"/>
          </a:p>
        </p:txBody>
      </p:sp>
      <p:pic>
        <p:nvPicPr>
          <p:cNvPr id="6146" name="Picture 2" descr="Image result for eyes looking at each other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391" y="2193925"/>
            <a:ext cx="7151218" cy="4024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68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9A2ED9DFE3DA488DA07A62D1877D10" ma:contentTypeVersion="14" ma:contentTypeDescription="Create a new document." ma:contentTypeScope="" ma:versionID="7089bb7fdf1cc8ee95d7b0f402f00fa6">
  <xsd:schema xmlns:xsd="http://www.w3.org/2001/XMLSchema" xmlns:xs="http://www.w3.org/2001/XMLSchema" xmlns:p="http://schemas.microsoft.com/office/2006/metadata/properties" xmlns:ns2="05ab1514-3c4d-4845-81ad-b0a79e2a002f" xmlns:ns3="9e8c8af2-d3e6-4be4-a1c5-7e05d6fcf668" targetNamespace="http://schemas.microsoft.com/office/2006/metadata/properties" ma:root="true" ma:fieldsID="77d63f43197125815e3f90ef22a842a9" ns2:_="" ns3:_="">
    <xsd:import namespace="05ab1514-3c4d-4845-81ad-b0a79e2a002f"/>
    <xsd:import namespace="9e8c8af2-d3e6-4be4-a1c5-7e05d6fcf66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Preview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ab1514-3c4d-4845-81ad-b0a79e2a002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8c8af2-d3e6-4be4-a1c5-7e05d6fcf668" elementFormDefault="qualified">
    <xsd:import namespace="http://schemas.microsoft.com/office/2006/documentManagement/types"/>
    <xsd:import namespace="http://schemas.microsoft.com/office/infopath/2007/PartnerControls"/>
    <xsd:element name="Preview" ma:index="10" nillable="true" ma:displayName="Preview" ma:format="Image" ma:internalName="Preview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view xmlns="9e8c8af2-d3e6-4be4-a1c5-7e05d6fcf668">
      <Url xsi:nil="true"/>
      <Description xsi:nil="true"/>
    </Preview>
  </documentManagement>
</p:properties>
</file>

<file path=customXml/itemProps1.xml><?xml version="1.0" encoding="utf-8"?>
<ds:datastoreItem xmlns:ds="http://schemas.openxmlformats.org/officeDocument/2006/customXml" ds:itemID="{2B011133-4663-460C-B0C9-421BE192E2E1}"/>
</file>

<file path=customXml/itemProps2.xml><?xml version="1.0" encoding="utf-8"?>
<ds:datastoreItem xmlns:ds="http://schemas.openxmlformats.org/officeDocument/2006/customXml" ds:itemID="{9FADAA84-667E-4A61-BA6E-EBBF90A0376F}"/>
</file>

<file path=customXml/itemProps3.xml><?xml version="1.0" encoding="utf-8"?>
<ds:datastoreItem xmlns:ds="http://schemas.openxmlformats.org/officeDocument/2006/customXml" ds:itemID="{EC1AD6F1-214E-4CAB-B5D2-BDC9632D4566}"/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54</TotalTime>
  <Words>112</Words>
  <Application>Microsoft Office PowerPoint</Application>
  <PresentationFormat>Widescreen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Vapor Trail</vt:lpstr>
      <vt:lpstr>Creating cultures of gentleness….the basics of gentle teaching </vt:lpstr>
      <vt:lpstr>What does it mean to be intentional?</vt:lpstr>
      <vt:lpstr>Being intentional is a choice</vt:lpstr>
      <vt:lpstr>PowerPoint Presentation</vt:lpstr>
      <vt:lpstr>PowerPoint Presentation</vt:lpstr>
      <vt:lpstr>Tools of gentle teaching</vt:lpstr>
      <vt:lpstr>words</vt:lpstr>
      <vt:lpstr>Hands</vt:lpstr>
      <vt:lpstr>eyes</vt:lpstr>
      <vt:lpstr>presence</vt:lpstr>
      <vt:lpstr>Questions?</vt:lpstr>
      <vt:lpstr>thankyou!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</dc:title>
  <dc:creator>home society</dc:creator>
  <cp:lastModifiedBy>home society</cp:lastModifiedBy>
  <cp:revision>6</cp:revision>
  <dcterms:created xsi:type="dcterms:W3CDTF">2019-05-10T22:36:57Z</dcterms:created>
  <dcterms:modified xsi:type="dcterms:W3CDTF">2019-06-04T18:16:14Z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0x010100E29A2ED9DFE3DA488DA07A62D1877D10</vt:lpwstr>
  </property>
</Properties>
</file>